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7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03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0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45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39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86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63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56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25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91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44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C5AF-EF16-4220-84EB-C7D93BA18D3A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1428-ED79-4841-A88F-D5BAC1993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40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" y="0"/>
            <a:ext cx="121870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Arte y Diseño</dc:creator>
  <cp:lastModifiedBy>Arte y Diseño</cp:lastModifiedBy>
  <cp:revision>2</cp:revision>
  <dcterms:created xsi:type="dcterms:W3CDTF">2022-07-04T20:47:01Z</dcterms:created>
  <dcterms:modified xsi:type="dcterms:W3CDTF">2022-07-04T20:47:53Z</dcterms:modified>
</cp:coreProperties>
</file>